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81" d="100"/>
          <a:sy n="81" d="100"/>
        </p:scale>
        <p:origin x="-1644" y="-8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773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175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665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455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182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773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321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339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296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948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399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524AB-EFBE-4E3B-A062-9DFF3D14D6DD}" type="datetimeFigureOut">
              <a:rPr lang="sk-SK" smtClean="0"/>
              <a:t>4. 1. 2023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62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 smtClean="0"/>
              <a:t>Vyhlásenie o konflikte záujmov autora</a:t>
            </a:r>
            <a:endParaRPr lang="sk-SK" sz="4000" b="1" dirty="0"/>
          </a:p>
        </p:txBody>
      </p:sp>
      <p:graphicFrame>
        <p:nvGraphicFramePr>
          <p:cNvPr id="6" name="Zástupný objekt pre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860020"/>
              </p:ext>
            </p:extLst>
          </p:nvPr>
        </p:nvGraphicFramePr>
        <p:xfrm>
          <a:off x="838200" y="2510758"/>
          <a:ext cx="10515600" cy="329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="" xmlns:a16="http://schemas.microsoft.com/office/drawing/2014/main" val="3946931703"/>
                    </a:ext>
                  </a:extLst>
                </a:gridCol>
                <a:gridCol w="5257800">
                  <a:extLst>
                    <a:ext uri="{9D8B030D-6E8A-4147-A177-3AD203B41FA5}">
                      <a16:colId xmlns="" xmlns:a16="http://schemas.microsoft.com/office/drawing/2014/main" val="2706723847"/>
                    </a:ext>
                  </a:extLst>
                </a:gridCol>
              </a:tblGrid>
              <a:tr h="47086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Forma</a:t>
                      </a:r>
                      <a:r>
                        <a:rPr lang="sk-SK" baseline="0" dirty="0" smtClean="0"/>
                        <a:t> finančného prepojenia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Spoločnosť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5855447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Participácia</a:t>
                      </a:r>
                      <a:r>
                        <a:rPr lang="sk-SK" baseline="0" dirty="0" smtClean="0"/>
                        <a:t> na klinických štúdiách/firemnom grante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6214709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Nepeňažné plnenie (v zmysle zákona)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0772196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Prednášajúci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40367870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Akcionár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94226184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Konzultant/odborný poradca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40815822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Ostatné príjmy (špecifikovať)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1598698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3822192" y="1467213"/>
            <a:ext cx="4547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□ </a:t>
            </a:r>
            <a:r>
              <a:rPr lang="sk-SK" dirty="0" smtClean="0"/>
              <a:t>  Nemám potenciálny konflikt záujmov</a:t>
            </a:r>
          </a:p>
          <a:p>
            <a:r>
              <a:rPr lang="sk-SK" sz="2400" dirty="0" smtClean="0"/>
              <a:t>□  </a:t>
            </a:r>
            <a:r>
              <a:rPr lang="sk-SK" dirty="0" smtClean="0"/>
              <a:t> Deklarujem nasledujúci konflikt záujmov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838200" y="6135624"/>
            <a:ext cx="3548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/>
              <a:t>Podľa UEMS (upravené v zmysle slovenskej legislatívy)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399518196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</Words>
  <Application>Microsoft Office PowerPoint</Application>
  <PresentationFormat>Vlastná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balíka Office</vt:lpstr>
      <vt:lpstr>Vyhlásenie o konflikte záujmov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Finančné prehlásenie autora</dc:title>
  <dc:creator>Používateľ systému Windows</dc:creator>
  <cp:lastModifiedBy>user</cp:lastModifiedBy>
  <cp:revision>10</cp:revision>
  <dcterms:created xsi:type="dcterms:W3CDTF">2019-01-20T11:36:14Z</dcterms:created>
  <dcterms:modified xsi:type="dcterms:W3CDTF">2023-01-04T08:19:16Z</dcterms:modified>
</cp:coreProperties>
</file>